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0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63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76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472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83491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11293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297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599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27701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8075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8258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900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184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53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0564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2694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340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1015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925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013A435-4F49-4EEC-92A7-EC332F5BCCDE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DDB55E4-CD05-4595-8538-B8B2AC6FF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260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marL="0" algn="ctr"/>
            <a:r>
              <a:rPr lang="en-US" b="1" dirty="0" smtClean="0"/>
              <a:t>Audit </a:t>
            </a:r>
            <a:r>
              <a:rPr lang="en-US" b="1" dirty="0" err="1" smtClean="0"/>
              <a:t>Produksi</a:t>
            </a:r>
            <a:r>
              <a:rPr lang="en-US" b="1" dirty="0" smtClean="0"/>
              <a:t> </a:t>
            </a:r>
            <a:r>
              <a:rPr lang="en-US" b="1" dirty="0" err="1" smtClean="0"/>
              <a:t>dan</a:t>
            </a:r>
            <a:r>
              <a:rPr lang="en-US" b="1" dirty="0" smtClean="0"/>
              <a:t> </a:t>
            </a:r>
            <a:r>
              <a:rPr lang="en-US" b="1" dirty="0" err="1" smtClean="0"/>
              <a:t>Operasi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3750488"/>
          </a:xfrm>
        </p:spPr>
        <p:txBody>
          <a:bodyPr>
            <a:normAutofit/>
          </a:bodyPr>
          <a:lstStyle/>
          <a:p>
            <a:pPr marL="1430338" indent="-708025" algn="ctr">
              <a:tabLst>
                <a:tab pos="4660900" algn="l"/>
              </a:tabLst>
            </a:pPr>
            <a:endParaRPr lang="en-US" b="1" dirty="0" smtClean="0"/>
          </a:p>
          <a:p>
            <a:pPr marL="722313" indent="-722313" algn="l">
              <a:tabLst>
                <a:tab pos="4306888" algn="l"/>
              </a:tabLst>
            </a:pPr>
            <a:endParaRPr lang="en-US" dirty="0" smtClean="0"/>
          </a:p>
          <a:p>
            <a:pPr marL="722313" indent="-722313" algn="l"/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569447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Perencanaan</a:t>
            </a:r>
            <a:r>
              <a:rPr lang="en-US" dirty="0"/>
              <a:t> </a:t>
            </a:r>
            <a:r>
              <a:rPr lang="en-US" dirty="0" err="1"/>
              <a:t>produksi</a:t>
            </a:r>
            <a:endParaRPr lang="en-US" dirty="0"/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695" y="1700213"/>
            <a:ext cx="3060547" cy="423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0784171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Produktivitas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Peningkatan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Tambah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Penghapusan</a:t>
            </a:r>
            <a:r>
              <a:rPr lang="en-US" dirty="0" smtClean="0"/>
              <a:t> </a:t>
            </a:r>
            <a:r>
              <a:rPr lang="en-US" dirty="0" err="1" smtClean="0"/>
              <a:t>persediaan</a:t>
            </a:r>
            <a:r>
              <a:rPr lang="en-US" dirty="0" smtClean="0"/>
              <a:t>.</a:t>
            </a:r>
          </a:p>
          <a:p>
            <a:r>
              <a:rPr lang="en-US" dirty="0" smtClean="0"/>
              <a:t>Tingkat </a:t>
            </a:r>
            <a:r>
              <a:rPr lang="en-US" dirty="0" err="1" smtClean="0"/>
              <a:t>cacat</a:t>
            </a:r>
            <a:r>
              <a:rPr lang="en-US" dirty="0" smtClean="0"/>
              <a:t> no.</a:t>
            </a:r>
          </a:p>
          <a:p>
            <a:r>
              <a:rPr lang="en-US" dirty="0" err="1" smtClean="0"/>
              <a:t>Meminimalkan</a:t>
            </a:r>
            <a:r>
              <a:rPr lang="en-US" dirty="0" smtClean="0"/>
              <a:t> </a:t>
            </a:r>
            <a:r>
              <a:rPr lang="en-US" dirty="0" err="1" smtClean="0"/>
              <a:t>kebutuhan</a:t>
            </a:r>
            <a:r>
              <a:rPr lang="en-US" dirty="0" smtClean="0"/>
              <a:t> </a:t>
            </a:r>
            <a:r>
              <a:rPr lang="en-US" dirty="0" err="1" smtClean="0"/>
              <a:t>tempat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Kemitraan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pemasok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Tanggung</a:t>
            </a:r>
            <a:r>
              <a:rPr lang="en-US" dirty="0" smtClean="0"/>
              <a:t> </a:t>
            </a:r>
            <a:r>
              <a:rPr lang="en-US" dirty="0" err="1" smtClean="0"/>
              <a:t>jawab</a:t>
            </a:r>
            <a:r>
              <a:rPr lang="en-US" dirty="0" smtClean="0"/>
              <a:t> </a:t>
            </a:r>
            <a:r>
              <a:rPr lang="en-US" dirty="0" err="1" smtClean="0"/>
              <a:t>pemasok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Meminimalkan</a:t>
            </a:r>
            <a:r>
              <a:rPr lang="en-US" dirty="0" smtClean="0"/>
              <a:t> </a:t>
            </a:r>
            <a:r>
              <a:rPr lang="en-US" dirty="0" err="1" smtClean="0"/>
              <a:t>aktivitas</a:t>
            </a:r>
            <a:r>
              <a:rPr lang="en-US" dirty="0" smtClean="0"/>
              <a:t> yang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menambah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Pengembangan</a:t>
            </a:r>
            <a:r>
              <a:rPr lang="en-US" dirty="0" smtClean="0"/>
              <a:t> </a:t>
            </a:r>
            <a:r>
              <a:rPr lang="en-US" dirty="0" err="1" smtClean="0"/>
              <a:t>angkatan</a:t>
            </a:r>
            <a:r>
              <a:rPr lang="en-US" dirty="0" smtClean="0"/>
              <a:t> </a:t>
            </a:r>
            <a:r>
              <a:rPr lang="en-US" dirty="0" err="1" smtClean="0"/>
              <a:t>kerja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Menciptakan</a:t>
            </a:r>
            <a:r>
              <a:rPr lang="en-US" dirty="0" smtClean="0"/>
              <a:t> </a:t>
            </a:r>
            <a:r>
              <a:rPr lang="en-US" dirty="0" err="1" smtClean="0"/>
              <a:t>tantangan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bekerja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Maksimumkan</a:t>
            </a:r>
            <a:r>
              <a:rPr lang="en-US" dirty="0" smtClean="0"/>
              <a:t> </a:t>
            </a:r>
            <a:r>
              <a:rPr lang="en-US" dirty="0" err="1" smtClean="0"/>
              <a:t>tingkat</a:t>
            </a:r>
            <a:r>
              <a:rPr lang="en-US" dirty="0" smtClean="0"/>
              <a:t> </a:t>
            </a:r>
            <a:r>
              <a:rPr lang="en-US" dirty="0" err="1" smtClean="0"/>
              <a:t>pelayanan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Minimumkan</a:t>
            </a:r>
            <a:r>
              <a:rPr lang="en-US" dirty="0" smtClean="0"/>
              <a:t> </a:t>
            </a:r>
            <a:r>
              <a:rPr lang="en-US" dirty="0" err="1" smtClean="0"/>
              <a:t>investasi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persediaan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Efisiensi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:</a:t>
            </a:r>
          </a:p>
          <a:p>
            <a:pPr marL="957263" indent="-514350">
              <a:buAutoNum type="arabicPeriod"/>
            </a:pP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 smtClean="0"/>
              <a:t>baku</a:t>
            </a:r>
            <a:r>
              <a:rPr lang="en-US" dirty="0" smtClean="0"/>
              <a:t>.</a:t>
            </a:r>
          </a:p>
          <a:p>
            <a:pPr marL="957263" indent="-514350">
              <a:buAutoNum type="arabicPeriod"/>
            </a:pP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peralatan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fasilitas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.</a:t>
            </a:r>
          </a:p>
          <a:p>
            <a:pPr marL="957263" indent="-514350">
              <a:buAutoNum type="arabicPeriod"/>
            </a:pP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transformasi</a:t>
            </a:r>
            <a:r>
              <a:rPr lang="en-US" dirty="0" smtClean="0"/>
              <a:t>.</a:t>
            </a:r>
          </a:p>
          <a:p>
            <a:pPr marL="957263" indent="-514350">
              <a:buAutoNum type="arabicPeriod"/>
            </a:pP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kualitas</a:t>
            </a:r>
            <a:r>
              <a:rPr lang="en-US" dirty="0" smtClean="0"/>
              <a:t>.</a:t>
            </a:r>
          </a:p>
          <a:p>
            <a:pPr marL="957263" indent="-514350">
              <a:buAutoNum type="arabicPeriod"/>
            </a:pP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barang</a:t>
            </a:r>
            <a:r>
              <a:rPr lang="en-US" dirty="0" smtClean="0"/>
              <a:t> </a:t>
            </a:r>
            <a:r>
              <a:rPr lang="en-US" dirty="0" err="1" smtClean="0"/>
              <a:t>jadi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 err="1" smtClean="0"/>
              <a:t>Terima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kasih</a:t>
            </a:r>
            <a:r>
              <a:rPr lang="en-US" sz="6000" b="1" dirty="0" smtClean="0"/>
              <a:t>…</a:t>
            </a:r>
            <a:endParaRPr lang="en-US" sz="6000" b="1" dirty="0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299619" y="3317875"/>
            <a:ext cx="25527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Pegertian</a:t>
            </a:r>
            <a:r>
              <a:rPr lang="en-US" dirty="0" smtClean="0"/>
              <a:t> Audit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Audit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penilaian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komprehensif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keseluruhan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menentukan</a:t>
            </a:r>
            <a:r>
              <a:rPr lang="en-US" dirty="0" smtClean="0"/>
              <a:t> </a:t>
            </a:r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berjalan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memuaskan</a:t>
            </a:r>
            <a:r>
              <a:rPr lang="en-US" dirty="0" smtClean="0"/>
              <a:t> (</a:t>
            </a:r>
            <a:r>
              <a:rPr lang="en-US" dirty="0" err="1" smtClean="0"/>
              <a:t>ekonomis</a:t>
            </a:r>
            <a:r>
              <a:rPr lang="en-US" dirty="0" smtClean="0"/>
              <a:t>, </a:t>
            </a:r>
            <a:r>
              <a:rPr lang="en-US" dirty="0" err="1" smtClean="0"/>
              <a:t>efektif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efisien</a:t>
            </a:r>
            <a:r>
              <a:rPr lang="en-US" dirty="0" smtClean="0"/>
              <a:t>).</a:t>
            </a:r>
            <a:endParaRPr lang="en-US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Alasan</a:t>
            </a:r>
            <a:r>
              <a:rPr lang="en-US" dirty="0" smtClean="0"/>
              <a:t>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Audit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berjalan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prosedur</a:t>
            </a:r>
            <a:r>
              <a:rPr lang="en-US" dirty="0" smtClean="0"/>
              <a:t>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Kekurangan</a:t>
            </a:r>
            <a:r>
              <a:rPr lang="en-US" dirty="0" smtClean="0"/>
              <a:t>/ </a:t>
            </a:r>
            <a:r>
              <a:rPr lang="en-US" dirty="0" err="1" smtClean="0"/>
              <a:t>kelemahan</a:t>
            </a:r>
            <a:r>
              <a:rPr lang="en-US" dirty="0" smtClean="0"/>
              <a:t> yang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ditemukan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segera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diperbaiki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Konsistensi</a:t>
            </a:r>
            <a:r>
              <a:rPr lang="en-US" dirty="0" smtClean="0"/>
              <a:t> </a:t>
            </a:r>
            <a:r>
              <a:rPr lang="en-US" dirty="0" err="1" smtClean="0"/>
              <a:t>berjalannya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diungkapkan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Pendekatan</a:t>
            </a:r>
            <a:r>
              <a:rPr lang="en-US" dirty="0" smtClean="0"/>
              <a:t> </a:t>
            </a:r>
            <a:r>
              <a:rPr lang="en-US" dirty="0" err="1" smtClean="0"/>
              <a:t>proaktif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dasar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peningkatan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Berjalannya</a:t>
            </a:r>
            <a:r>
              <a:rPr lang="en-US" dirty="0" smtClean="0"/>
              <a:t> </a:t>
            </a:r>
            <a:r>
              <a:rPr lang="en-US" dirty="0" err="1" smtClean="0"/>
              <a:t>tindakan</a:t>
            </a:r>
            <a:r>
              <a:rPr lang="en-US" dirty="0" smtClean="0"/>
              <a:t> </a:t>
            </a:r>
            <a:r>
              <a:rPr lang="en-US" dirty="0" err="1" smtClean="0"/>
              <a:t>kreatif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mendapat</a:t>
            </a:r>
            <a:r>
              <a:rPr lang="en-US" dirty="0" smtClean="0"/>
              <a:t> </a:t>
            </a:r>
            <a:r>
              <a:rPr lang="en-US" dirty="0" err="1" smtClean="0"/>
              <a:t>dorongan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dukungan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berbagai</a:t>
            </a:r>
            <a:r>
              <a:rPr lang="en-US" dirty="0" smtClean="0"/>
              <a:t> </a:t>
            </a:r>
            <a:r>
              <a:rPr lang="en-US" dirty="0" err="1" smtClean="0"/>
              <a:t>pihak</a:t>
            </a:r>
            <a:r>
              <a:rPr lang="en-US" dirty="0" smtClean="0"/>
              <a:t> yang </a:t>
            </a:r>
            <a:r>
              <a:rPr lang="en-US" dirty="0" err="1" smtClean="0"/>
              <a:t>terkait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Prinsip-Prinsip</a:t>
            </a:r>
            <a:r>
              <a:rPr lang="en-US" dirty="0" smtClean="0"/>
              <a:t> </a:t>
            </a:r>
            <a:r>
              <a:rPr lang="en-US" dirty="0" err="1" smtClean="0"/>
              <a:t>Umum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utama</a:t>
            </a:r>
            <a:r>
              <a:rPr lang="en-US" dirty="0" smtClean="0"/>
              <a:t> audit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menentukan</a:t>
            </a:r>
            <a:r>
              <a:rPr lang="en-US" dirty="0" smtClean="0"/>
              <a:t> </a:t>
            </a:r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yang </a:t>
            </a:r>
            <a:r>
              <a:rPr lang="en-US" dirty="0" err="1" smtClean="0"/>
              <a:t>berjalan</a:t>
            </a:r>
            <a:r>
              <a:rPr lang="en-US" dirty="0" smtClean="0"/>
              <a:t>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kriteria</a:t>
            </a:r>
            <a:r>
              <a:rPr lang="en-US" dirty="0" smtClean="0"/>
              <a:t> (</a:t>
            </a:r>
            <a:r>
              <a:rPr lang="en-US" dirty="0" err="1" smtClean="0"/>
              <a:t>peraturan</a:t>
            </a:r>
            <a:r>
              <a:rPr lang="en-US" dirty="0" smtClean="0"/>
              <a:t>, </a:t>
            </a:r>
            <a:r>
              <a:rPr lang="en-US" dirty="0" err="1" smtClean="0"/>
              <a:t>kebijakan</a:t>
            </a:r>
            <a:r>
              <a:rPr lang="en-US" dirty="0" smtClean="0"/>
              <a:t>, </a:t>
            </a:r>
            <a:r>
              <a:rPr lang="en-US" dirty="0" err="1" smtClean="0"/>
              <a:t>tujuan</a:t>
            </a:r>
            <a:r>
              <a:rPr lang="en-US" dirty="0" smtClean="0"/>
              <a:t>, </a:t>
            </a:r>
            <a:r>
              <a:rPr lang="en-US" dirty="0" err="1" smtClean="0"/>
              <a:t>rencana</a:t>
            </a:r>
            <a:r>
              <a:rPr lang="en-US" dirty="0" smtClean="0"/>
              <a:t>, </a:t>
            </a:r>
            <a:r>
              <a:rPr lang="en-US" dirty="0" err="1" smtClean="0"/>
              <a:t>standar</a:t>
            </a:r>
            <a:r>
              <a:rPr lang="en-US" dirty="0" smtClean="0"/>
              <a:t>) yang </a:t>
            </a:r>
            <a:r>
              <a:rPr lang="en-US" dirty="0" err="1" smtClean="0"/>
              <a:t>ditetapkan</a:t>
            </a:r>
            <a:r>
              <a:rPr lang="en-US" dirty="0" smtClean="0"/>
              <a:t>.</a:t>
            </a:r>
          </a:p>
          <a:p>
            <a:r>
              <a:rPr lang="en-US" dirty="0" smtClean="0"/>
              <a:t>Auditor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objektif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sistematis</a:t>
            </a:r>
            <a:r>
              <a:rPr lang="en-US" dirty="0" smtClean="0"/>
              <a:t> </a:t>
            </a:r>
            <a:r>
              <a:rPr lang="en-US" dirty="0" err="1" smtClean="0"/>
              <a:t>mengumpulkan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menganalisis</a:t>
            </a:r>
            <a:r>
              <a:rPr lang="en-US" dirty="0" smtClean="0"/>
              <a:t> data yang </a:t>
            </a:r>
            <a:r>
              <a:rPr lang="en-US" dirty="0" err="1" smtClean="0"/>
              <a:t>cukup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relevan</a:t>
            </a:r>
            <a:r>
              <a:rPr lang="en-US" dirty="0" smtClean="0"/>
              <a:t>.</a:t>
            </a:r>
          </a:p>
          <a:p>
            <a:r>
              <a:rPr lang="en-US" dirty="0" smtClean="0"/>
              <a:t>Auditor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mengklarifikasi</a:t>
            </a:r>
            <a:r>
              <a:rPr lang="en-US" dirty="0" smtClean="0"/>
              <a:t> </a:t>
            </a:r>
            <a:r>
              <a:rPr lang="en-US" dirty="0" err="1" smtClean="0"/>
              <a:t>ketidaksesuaian</a:t>
            </a:r>
            <a:r>
              <a:rPr lang="en-US" dirty="0" smtClean="0"/>
              <a:t> yang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</a:t>
            </a:r>
            <a:r>
              <a:rPr lang="en-US" dirty="0" err="1" smtClean="0"/>
              <a:t>aktivitas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kebutuhan</a:t>
            </a:r>
            <a:r>
              <a:rPr lang="en-US" dirty="0" smtClean="0"/>
              <a:t> </a:t>
            </a:r>
            <a:r>
              <a:rPr lang="en-US" dirty="0" err="1" smtClean="0"/>
              <a:t>kriteria</a:t>
            </a:r>
            <a:r>
              <a:rPr lang="en-US" dirty="0" smtClean="0"/>
              <a:t> (</a:t>
            </a:r>
            <a:r>
              <a:rPr lang="en-US" dirty="0" err="1" smtClean="0"/>
              <a:t>standar</a:t>
            </a:r>
            <a:r>
              <a:rPr lang="en-US" dirty="0" smtClean="0"/>
              <a:t>)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rekomendasi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peningkatan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Tujuan</a:t>
            </a:r>
            <a:r>
              <a:rPr lang="en-US" dirty="0" smtClean="0"/>
              <a:t> Audit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produk</a:t>
            </a:r>
            <a:r>
              <a:rPr lang="en-US" dirty="0" smtClean="0"/>
              <a:t> yang </a:t>
            </a:r>
            <a:r>
              <a:rPr lang="en-US" dirty="0" err="1" smtClean="0"/>
              <a:t>dihasilkan</a:t>
            </a:r>
            <a:r>
              <a:rPr lang="en-US" dirty="0" smtClean="0"/>
              <a:t>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mencerminkan</a:t>
            </a:r>
            <a:r>
              <a:rPr lang="en-US" dirty="0" smtClean="0"/>
              <a:t> </a:t>
            </a:r>
            <a:r>
              <a:rPr lang="en-US" dirty="0" err="1" smtClean="0"/>
              <a:t>kebutuhan</a:t>
            </a:r>
            <a:r>
              <a:rPr lang="en-US" dirty="0" smtClean="0"/>
              <a:t> </a:t>
            </a:r>
            <a:r>
              <a:rPr lang="en-US" dirty="0" err="1" smtClean="0"/>
              <a:t>pelanggan</a:t>
            </a:r>
            <a:r>
              <a:rPr lang="en-US" dirty="0" smtClean="0"/>
              <a:t> (</a:t>
            </a:r>
            <a:r>
              <a:rPr lang="en-US" dirty="0" err="1" smtClean="0"/>
              <a:t>pasar</a:t>
            </a:r>
            <a:r>
              <a:rPr lang="en-US" dirty="0" smtClean="0"/>
              <a:t>).</a:t>
            </a:r>
          </a:p>
          <a:p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cermat</a:t>
            </a:r>
            <a:r>
              <a:rPr lang="en-US" dirty="0" smtClean="0"/>
              <a:t> </a:t>
            </a:r>
            <a:r>
              <a:rPr lang="en-US" dirty="0" err="1" smtClean="0"/>
              <a:t>menghubungkan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</a:t>
            </a:r>
            <a:r>
              <a:rPr lang="en-US" dirty="0" err="1" smtClean="0"/>
              <a:t>kebutuhan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memuaskan</a:t>
            </a:r>
            <a:r>
              <a:rPr lang="en-US" dirty="0" smtClean="0"/>
              <a:t> </a:t>
            </a:r>
            <a:r>
              <a:rPr lang="en-US" dirty="0" err="1" smtClean="0"/>
              <a:t>pelanggan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ketersediaan</a:t>
            </a:r>
            <a:r>
              <a:rPr lang="en-US" dirty="0" smtClean="0"/>
              <a:t> </a:t>
            </a:r>
            <a:r>
              <a:rPr lang="en-US" dirty="0" err="1" smtClean="0"/>
              <a:t>sumber</a:t>
            </a:r>
            <a:r>
              <a:rPr lang="en-US" dirty="0" smtClean="0"/>
              <a:t> </a:t>
            </a:r>
            <a:r>
              <a:rPr lang="en-US" dirty="0" err="1" smtClean="0"/>
              <a:t>daya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fasilitas</a:t>
            </a:r>
            <a:r>
              <a:rPr lang="en-US" dirty="0" smtClean="0"/>
              <a:t> yang </a:t>
            </a:r>
            <a:r>
              <a:rPr lang="en-US" dirty="0" err="1" smtClean="0"/>
              <a:t>dimiliki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, </a:t>
            </a:r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mempertimbangkan</a:t>
            </a:r>
            <a:r>
              <a:rPr lang="en-US" dirty="0" smtClean="0"/>
              <a:t> </a:t>
            </a:r>
            <a:r>
              <a:rPr lang="en-US" dirty="0" err="1" smtClean="0"/>
              <a:t>kelemahan-kelemahan</a:t>
            </a:r>
            <a:r>
              <a:rPr lang="en-US" dirty="0" smtClean="0"/>
              <a:t> internal, </a:t>
            </a:r>
            <a:r>
              <a:rPr lang="en-US" dirty="0" err="1" smtClean="0"/>
              <a:t>ancaman</a:t>
            </a:r>
            <a:r>
              <a:rPr lang="en-US" dirty="0" smtClean="0"/>
              <a:t> </a:t>
            </a:r>
            <a:r>
              <a:rPr lang="en-US" dirty="0" err="1" smtClean="0"/>
              <a:t>lingkungan</a:t>
            </a:r>
            <a:r>
              <a:rPr lang="en-US" dirty="0" smtClean="0"/>
              <a:t> </a:t>
            </a:r>
            <a:r>
              <a:rPr lang="en-US" dirty="0" err="1" smtClean="0"/>
              <a:t>eksternal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peluang</a:t>
            </a:r>
            <a:r>
              <a:rPr lang="en-US" dirty="0" smtClean="0"/>
              <a:t> yang </a:t>
            </a:r>
            <a:r>
              <a:rPr lang="en-US" dirty="0" err="1" smtClean="0"/>
              <a:t>dimiliki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transformasi</a:t>
            </a:r>
            <a:r>
              <a:rPr lang="en-US" dirty="0" smtClean="0"/>
              <a:t>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berjalan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efektif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efisien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penempatan</a:t>
            </a:r>
            <a:r>
              <a:rPr lang="en-US" dirty="0" smtClean="0"/>
              <a:t> </a:t>
            </a:r>
            <a:r>
              <a:rPr lang="en-US" dirty="0" err="1" smtClean="0"/>
              <a:t>fasilitas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mendukung</a:t>
            </a:r>
            <a:r>
              <a:rPr lang="en-US" dirty="0" smtClean="0"/>
              <a:t> </a:t>
            </a:r>
            <a:r>
              <a:rPr lang="en-US" dirty="0" err="1" smtClean="0"/>
              <a:t>berjalannya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ekonomis</a:t>
            </a:r>
            <a:r>
              <a:rPr lang="en-US" dirty="0" smtClean="0"/>
              <a:t>, </a:t>
            </a:r>
            <a:r>
              <a:rPr lang="en-US" dirty="0" err="1" smtClean="0"/>
              <a:t>efektif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efisien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pemeliharaan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perbaikan</a:t>
            </a:r>
            <a:r>
              <a:rPr lang="en-US" dirty="0" smtClean="0"/>
              <a:t> </a:t>
            </a:r>
            <a:r>
              <a:rPr lang="en-US" dirty="0" err="1" smtClean="0"/>
              <a:t>fasilitas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berjalan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jadwal</a:t>
            </a:r>
            <a:r>
              <a:rPr lang="en-US" dirty="0" smtClean="0"/>
              <a:t>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mendukung</a:t>
            </a:r>
            <a:r>
              <a:rPr lang="en-US" dirty="0" smtClean="0"/>
              <a:t> </a:t>
            </a:r>
            <a:r>
              <a:rPr lang="en-US" dirty="0" err="1" smtClean="0"/>
              <a:t>dihasilkannya</a:t>
            </a:r>
            <a:r>
              <a:rPr lang="en-US" dirty="0" smtClean="0"/>
              <a:t> </a:t>
            </a:r>
            <a:r>
              <a:rPr lang="en-US" dirty="0" err="1" smtClean="0"/>
              <a:t>produk</a:t>
            </a:r>
            <a:r>
              <a:rPr lang="en-US" dirty="0" smtClean="0"/>
              <a:t> yang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kuantitas</a:t>
            </a:r>
            <a:r>
              <a:rPr lang="en-US" dirty="0" smtClean="0"/>
              <a:t>, </a:t>
            </a:r>
            <a:r>
              <a:rPr lang="en-US" dirty="0" err="1" smtClean="0"/>
              <a:t>kualitas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Apakah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yang </a:t>
            </a:r>
            <a:r>
              <a:rPr lang="en-US" dirty="0" err="1" smtClean="0"/>
              <a:t>terlibat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melaksanakan</a:t>
            </a:r>
            <a:r>
              <a:rPr lang="en-US" dirty="0" smtClean="0"/>
              <a:t> </a:t>
            </a:r>
            <a:r>
              <a:rPr lang="en-US" dirty="0" err="1" smtClean="0"/>
              <a:t>aktivitasnya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ketentuan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aturan</a:t>
            </a:r>
            <a:r>
              <a:rPr lang="en-US" dirty="0" smtClean="0"/>
              <a:t>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Manfaat</a:t>
            </a:r>
            <a:r>
              <a:rPr lang="en-US" dirty="0" smtClean="0"/>
              <a:t> Audit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memberikan</a:t>
            </a:r>
            <a:r>
              <a:rPr lang="en-US" dirty="0" smtClean="0"/>
              <a:t> </a:t>
            </a:r>
            <a:r>
              <a:rPr lang="en-US" dirty="0" err="1" smtClean="0"/>
              <a:t>gambaran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r>
              <a:rPr lang="en-US" dirty="0" smtClean="0"/>
              <a:t> </a:t>
            </a:r>
            <a:r>
              <a:rPr lang="en-US" dirty="0" err="1" smtClean="0"/>
              <a:t>pihak</a:t>
            </a:r>
            <a:r>
              <a:rPr lang="en-US" dirty="0" smtClean="0"/>
              <a:t> yang </a:t>
            </a:r>
            <a:r>
              <a:rPr lang="en-US" dirty="0" err="1" smtClean="0"/>
              <a:t>berkepentingan</a:t>
            </a:r>
            <a:r>
              <a:rPr lang="en-US" dirty="0" smtClean="0"/>
              <a:t>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ketaatan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kemampuan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menerapkan</a:t>
            </a:r>
            <a:r>
              <a:rPr lang="en-US" dirty="0" smtClean="0"/>
              <a:t> </a:t>
            </a:r>
            <a:r>
              <a:rPr lang="en-US" dirty="0" err="1" smtClean="0"/>
              <a:t>kebijakan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memberikan</a:t>
            </a:r>
            <a:r>
              <a:rPr lang="en-US" dirty="0" smtClean="0"/>
              <a:t> </a:t>
            </a:r>
            <a:r>
              <a:rPr lang="en-US" dirty="0" err="1" smtClean="0"/>
              <a:t>informasi</a:t>
            </a:r>
            <a:r>
              <a:rPr lang="en-US" dirty="0" smtClean="0"/>
              <a:t>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usaha-usaha</a:t>
            </a:r>
            <a:r>
              <a:rPr lang="en-US" dirty="0" smtClean="0"/>
              <a:t> </a:t>
            </a:r>
            <a:r>
              <a:rPr lang="en-US" dirty="0" err="1" smtClean="0"/>
              <a:t>perbaikan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hambatan-hambatan</a:t>
            </a:r>
            <a:r>
              <a:rPr lang="en-US" dirty="0" smtClean="0"/>
              <a:t> yang </a:t>
            </a:r>
            <a:r>
              <a:rPr lang="en-US" dirty="0" err="1" smtClean="0"/>
              <a:t>dihadapi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menentukan</a:t>
            </a:r>
            <a:r>
              <a:rPr lang="en-US" dirty="0" smtClean="0"/>
              <a:t> area </a:t>
            </a:r>
            <a:r>
              <a:rPr lang="en-US" dirty="0" err="1" smtClean="0"/>
              <a:t>permasalahan</a:t>
            </a:r>
            <a:r>
              <a:rPr lang="en-US" dirty="0" smtClean="0"/>
              <a:t> yang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dihadapi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mencapai</a:t>
            </a:r>
            <a:r>
              <a:rPr lang="en-US" dirty="0" smtClean="0"/>
              <a:t> </a:t>
            </a:r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keseluruhan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menilai</a:t>
            </a:r>
            <a:r>
              <a:rPr lang="en-US" dirty="0" smtClean="0"/>
              <a:t> </a:t>
            </a:r>
            <a:r>
              <a:rPr lang="en-US" dirty="0" err="1" smtClean="0"/>
              <a:t>kekuatan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kelemahan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kebutuhan</a:t>
            </a:r>
            <a:r>
              <a:rPr lang="en-US" dirty="0" smtClean="0"/>
              <a:t> </a:t>
            </a:r>
            <a:r>
              <a:rPr lang="en-US" dirty="0" err="1" smtClean="0"/>
              <a:t>perbaikannya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meningkatkan</a:t>
            </a:r>
            <a:r>
              <a:rPr lang="en-US" dirty="0" smtClean="0"/>
              <a:t> </a:t>
            </a:r>
            <a:r>
              <a:rPr lang="en-US" dirty="0" err="1" smtClean="0"/>
              <a:t>kontribusifungsi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pencapaian</a:t>
            </a:r>
            <a:r>
              <a:rPr lang="en-US" dirty="0" smtClean="0"/>
              <a:t> </a:t>
            </a:r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Tahap-Tahap</a:t>
            </a:r>
            <a:r>
              <a:rPr lang="en-US" dirty="0" smtClean="0"/>
              <a:t> Audit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Audit </a:t>
            </a:r>
            <a:r>
              <a:rPr lang="en-US" dirty="0" err="1" smtClean="0"/>
              <a:t>pendahuluan</a:t>
            </a:r>
            <a:r>
              <a:rPr lang="en-US" dirty="0" smtClean="0"/>
              <a:t>.</a:t>
            </a:r>
          </a:p>
          <a:p>
            <a:r>
              <a:rPr lang="en-US" dirty="0" smtClean="0"/>
              <a:t>Review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pengujian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manajemen</a:t>
            </a:r>
            <a:r>
              <a:rPr lang="en-US" dirty="0" smtClean="0"/>
              <a:t>.</a:t>
            </a:r>
          </a:p>
          <a:p>
            <a:r>
              <a:rPr lang="en-US" dirty="0" smtClean="0"/>
              <a:t>Audit </a:t>
            </a:r>
            <a:r>
              <a:rPr lang="en-US" dirty="0" err="1" smtClean="0"/>
              <a:t>lanjutan</a:t>
            </a:r>
            <a:r>
              <a:rPr lang="en-US" dirty="0" smtClean="0"/>
              <a:t> (</a:t>
            </a:r>
            <a:r>
              <a:rPr lang="en-US" dirty="0" err="1" smtClean="0"/>
              <a:t>terinci</a:t>
            </a:r>
            <a:r>
              <a:rPr lang="en-US" dirty="0" smtClean="0"/>
              <a:t>).</a:t>
            </a:r>
          </a:p>
          <a:p>
            <a:r>
              <a:rPr lang="en-US" dirty="0" err="1" smtClean="0"/>
              <a:t>Pelaporan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Tindak</a:t>
            </a:r>
            <a:r>
              <a:rPr lang="en-US" dirty="0" smtClean="0"/>
              <a:t> </a:t>
            </a:r>
            <a:r>
              <a:rPr lang="en-US" dirty="0" err="1" smtClean="0"/>
              <a:t>lanjut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Ruang</a:t>
            </a:r>
            <a:r>
              <a:rPr lang="en-US" dirty="0" smtClean="0"/>
              <a:t> </a:t>
            </a:r>
            <a:r>
              <a:rPr lang="en-US" dirty="0" err="1" smtClean="0"/>
              <a:t>Lingkup</a:t>
            </a:r>
            <a:r>
              <a:rPr lang="en-US" dirty="0" smtClean="0"/>
              <a:t> Audit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Produktivitas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peningkatan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tambah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Pengendalian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induk</a:t>
            </a:r>
            <a:r>
              <a:rPr lang="en-US" dirty="0" smtClean="0"/>
              <a:t> </a:t>
            </a:r>
            <a:r>
              <a:rPr lang="en-US" dirty="0" err="1" smtClean="0"/>
              <a:t>memuat</a:t>
            </a:r>
            <a:r>
              <a:rPr lang="en-US" dirty="0" smtClean="0"/>
              <a:t> </a:t>
            </a:r>
            <a:r>
              <a:rPr lang="en-US" dirty="0" err="1" smtClean="0"/>
              <a:t>tentang</a:t>
            </a:r>
            <a:r>
              <a:rPr lang="en-US" dirty="0" smtClean="0"/>
              <a:t>:</a:t>
            </a:r>
          </a:p>
          <a:p>
            <a:r>
              <a:rPr lang="en-US" dirty="0" err="1" smtClean="0"/>
              <a:t>Jadwal</a:t>
            </a:r>
            <a:r>
              <a:rPr lang="en-US" dirty="0" smtClean="0"/>
              <a:t> </a:t>
            </a:r>
            <a:r>
              <a:rPr lang="en-US" dirty="0" err="1" smtClean="0"/>
              <a:t>induk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Penilaian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penggunaan</a:t>
            </a:r>
            <a:r>
              <a:rPr lang="en-US" dirty="0" smtClean="0"/>
              <a:t> </a:t>
            </a:r>
            <a:r>
              <a:rPr lang="en-US" dirty="0" err="1" smtClean="0"/>
              <a:t>kapasitas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.</a:t>
            </a:r>
          </a:p>
          <a:p>
            <a:r>
              <a:rPr lang="en-US" dirty="0" smtClean="0"/>
              <a:t>Tingkat </a:t>
            </a:r>
            <a:r>
              <a:rPr lang="en-US" dirty="0" err="1" smtClean="0"/>
              <a:t>persediaan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Perencanaan</a:t>
            </a:r>
            <a:r>
              <a:rPr lang="en-US" dirty="0" smtClean="0"/>
              <a:t> </a:t>
            </a:r>
            <a:r>
              <a:rPr lang="en-US" dirty="0" err="1" smtClean="0"/>
              <a:t>keseimbangan</a:t>
            </a:r>
            <a:r>
              <a:rPr lang="en-US" dirty="0" smtClean="0"/>
              <a:t> </a:t>
            </a:r>
            <a:r>
              <a:rPr lang="en-US" dirty="0" err="1" smtClean="0"/>
              <a:t>lintas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89</TotalTime>
  <Words>527</Words>
  <Application>Microsoft Office PowerPoint</Application>
  <PresentationFormat>On-screen Show (4:3)</PresentationFormat>
  <Paragraphs>63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Garamond</vt:lpstr>
      <vt:lpstr>Organic</vt:lpstr>
      <vt:lpstr>Audit Produksi dan Operasi</vt:lpstr>
      <vt:lpstr>Pegertian Audit Produksi dan Operasi</vt:lpstr>
      <vt:lpstr>Alasan Perlu Dilakukan Audit Produksi dan Operasi</vt:lpstr>
      <vt:lpstr>Prinsip-Prinsip Umum</vt:lpstr>
      <vt:lpstr>Tujuan Audit</vt:lpstr>
      <vt:lpstr>Manfaat Audit</vt:lpstr>
      <vt:lpstr>Tahap-Tahap Audit</vt:lpstr>
      <vt:lpstr>Ruang Lingkup Audit</vt:lpstr>
      <vt:lpstr>Rencana Produksi dan Operasi</vt:lpstr>
      <vt:lpstr>Perencanaan produksi</vt:lpstr>
      <vt:lpstr>Produktivitas dan Peningkatan Nilai Tambah</vt:lpstr>
      <vt:lpstr>Pengendalian Produksi dan Operasi</vt:lpstr>
      <vt:lpstr>Terima kasih…</vt:lpstr>
    </vt:vector>
  </TitlesOfParts>
  <Company>Gigabyte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Audit Produksi dan Operasi</dc:title>
  <dc:creator>Intel</dc:creator>
  <cp:lastModifiedBy>Limitless</cp:lastModifiedBy>
  <cp:revision>10</cp:revision>
  <dcterms:created xsi:type="dcterms:W3CDTF">2010-10-17T12:54:56Z</dcterms:created>
  <dcterms:modified xsi:type="dcterms:W3CDTF">2014-10-20T15:02:27Z</dcterms:modified>
</cp:coreProperties>
</file>